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87" d="100"/>
          <a:sy n="87" d="100"/>
        </p:scale>
        <p:origin x="-4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7795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863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471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15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27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948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450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072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329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293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95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11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481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934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30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32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229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03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17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420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04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626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0739B53-7E9B-42C7-AE3A-A30E41103D2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2A21F0C-059C-45B6-B4B7-09AA8AAF0D35}" type="datetimeFigureOut">
              <a:rPr lang="en-US" smtClean="0"/>
              <a:t>2014-03-26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A BUDGET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SESSION # 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28508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Review your chart &amp; make sure you haven’t missed a single expense</a:t>
            </a:r>
          </a:p>
          <a:p>
            <a:pPr lvl="1"/>
            <a:r>
              <a:rPr lang="en-US" sz="3200" dirty="0" smtClean="0"/>
              <a:t>Coffee?</a:t>
            </a:r>
          </a:p>
          <a:p>
            <a:pPr lvl="1"/>
            <a:r>
              <a:rPr lang="en-US" sz="3200" dirty="0" smtClean="0"/>
              <a:t>Cigarettes?</a:t>
            </a:r>
          </a:p>
          <a:p>
            <a:pPr lvl="1"/>
            <a:r>
              <a:rPr lang="en-US" sz="3200" dirty="0" smtClean="0"/>
              <a:t>Gambling?</a:t>
            </a:r>
          </a:p>
          <a:p>
            <a:pPr lvl="1"/>
            <a:r>
              <a:rPr lang="en-US" sz="3200" dirty="0" smtClean="0"/>
              <a:t>Alcohol?</a:t>
            </a:r>
          </a:p>
          <a:p>
            <a:pPr lvl="1"/>
            <a:r>
              <a:rPr lang="en-US" sz="3200" dirty="0" smtClean="0"/>
              <a:t>Fast food?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0354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Total your expense chart and record the amount at the bottom of your chart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4160738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COMPARE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209800"/>
            <a:ext cx="3514725" cy="35147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Which number is higher? </a:t>
            </a:r>
          </a:p>
          <a:p>
            <a:pPr lvl="1"/>
            <a:r>
              <a:rPr lang="en-US" sz="3200" dirty="0" smtClean="0"/>
              <a:t>Income or expenses?</a:t>
            </a:r>
          </a:p>
          <a:p>
            <a:pPr marL="114300" indent="0">
              <a:buNone/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761815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COMPARE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If your income is higher, how much do you have left over at the end of each month?</a:t>
            </a:r>
          </a:p>
          <a:p>
            <a:pPr lvl="1"/>
            <a:r>
              <a:rPr lang="en-US" sz="3200" dirty="0" smtClean="0"/>
              <a:t>Income – expenses = ________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267200"/>
            <a:ext cx="234315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4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COMPARE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If your expenses are higher than your income, how much money do we need to cut back by each month? </a:t>
            </a:r>
          </a:p>
          <a:p>
            <a:pPr lvl="1"/>
            <a:r>
              <a:rPr lang="en-US" sz="3200" dirty="0" smtClean="0"/>
              <a:t>Expenses – income = _________</a:t>
            </a:r>
          </a:p>
          <a:p>
            <a:pPr marL="411480" lvl="1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886200"/>
            <a:ext cx="3530600" cy="278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130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OUR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Sometimes we don’t realize how much we are spending…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764089"/>
            <a:ext cx="4371975" cy="327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269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OUR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There are many ways we can be more financially organized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150358"/>
            <a:ext cx="48006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827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CHALLENGE!!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8744">
            <a:off x="6281772" y="1885464"/>
            <a:ext cx="2258473" cy="29532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16953" cy="48006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Carry this notebook with you for the next 2 weeks</a:t>
            </a:r>
          </a:p>
          <a:p>
            <a:r>
              <a:rPr lang="en-US" sz="3400" dirty="0" smtClean="0"/>
              <a:t>Write down every single purchase you make</a:t>
            </a:r>
          </a:p>
          <a:p>
            <a:r>
              <a:rPr lang="en-US" sz="3400" dirty="0" smtClean="0"/>
              <a:t>In 2 weeks we will add everything up and determine whether you are aware of everything you spend money on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236849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OUR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Save every receipt from every purchase you make each month</a:t>
            </a:r>
          </a:p>
          <a:p>
            <a:r>
              <a:rPr lang="en-US" sz="3400" dirty="0" smtClean="0"/>
              <a:t>Store them in a folder, an envelope, a shoe box, anything you have</a:t>
            </a:r>
          </a:p>
          <a:p>
            <a:r>
              <a:rPr lang="en-US" sz="3400" dirty="0" smtClean="0"/>
              <a:t>Add them up at the end of the month</a:t>
            </a:r>
            <a:endParaRPr lang="en-US" sz="3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572000"/>
            <a:ext cx="2914343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018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OUR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Keep your monthly bills organized using a filing system that works for you </a:t>
            </a:r>
          </a:p>
          <a:p>
            <a:r>
              <a:rPr lang="en-US" sz="3400" dirty="0" smtClean="0"/>
              <a:t>Keep them in a safe place </a:t>
            </a:r>
            <a:endParaRPr lang="en-US" sz="3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352800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36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Variable = changes every month</a:t>
            </a:r>
          </a:p>
          <a:p>
            <a:r>
              <a:rPr lang="en-US" sz="3200" dirty="0" smtClean="0"/>
              <a:t>Fixed = the same every month</a:t>
            </a:r>
          </a:p>
          <a:p>
            <a:r>
              <a:rPr lang="en-US" sz="3200" dirty="0" smtClean="0"/>
              <a:t>Estimate = a guess</a:t>
            </a:r>
          </a:p>
          <a:p>
            <a:r>
              <a:rPr lang="en-US" sz="3200" dirty="0" smtClean="0"/>
              <a:t>Income = money coming in</a:t>
            </a:r>
          </a:p>
          <a:p>
            <a:r>
              <a:rPr lang="en-US" sz="3200" dirty="0" smtClean="0"/>
              <a:t>Expenses = money going out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98554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 #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Read a course information package &amp; course schedule</a:t>
            </a:r>
          </a:p>
          <a:p>
            <a:r>
              <a:rPr lang="en-US" sz="3200" dirty="0" smtClean="0"/>
              <a:t>Evaluates your ability to understand documents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61842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Cutting back to balance your budget or save more</a:t>
            </a:r>
          </a:p>
          <a:p>
            <a:r>
              <a:rPr lang="en-US" sz="3400" dirty="0" smtClean="0"/>
              <a:t>Make sure to be using your notebooks, I will be checking for entries!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038908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794760"/>
            <a:ext cx="3619500" cy="260604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4800600"/>
          </a:xfrm>
        </p:spPr>
        <p:txBody>
          <a:bodyPr>
            <a:normAutofit/>
          </a:bodyPr>
          <a:lstStyle/>
          <a:p>
            <a:r>
              <a:rPr lang="en-US" sz="3600" dirty="0"/>
              <a:t>Let’s start by filling in an </a:t>
            </a:r>
            <a:r>
              <a:rPr lang="en-US" sz="3600" b="1" dirty="0"/>
              <a:t>INCOME CHART</a:t>
            </a:r>
            <a:endParaRPr lang="en-US" sz="3400" b="1" dirty="0"/>
          </a:p>
          <a:p>
            <a:pPr lvl="1"/>
            <a:r>
              <a:rPr lang="en-US" sz="3400" dirty="0"/>
              <a:t>Refer to the list we made last session, but this time include a monthly amount</a:t>
            </a:r>
          </a:p>
          <a:p>
            <a:pPr marL="411480" lvl="1" indent="0">
              <a:buNone/>
            </a:pPr>
            <a:endParaRPr lang="en-US" sz="3400" dirty="0"/>
          </a:p>
          <a:p>
            <a:pPr marL="411480" lvl="1" indent="0">
              <a:buNone/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4260637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If your income is different each month use the least amount of money you can receive…… if you make more, it’s BONUS!</a:t>
            </a:r>
            <a:endParaRPr lang="en-US" sz="3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883429"/>
            <a:ext cx="4533900" cy="255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72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Always </a:t>
            </a:r>
            <a:r>
              <a:rPr lang="en-US" sz="3400" dirty="0" err="1" smtClean="0"/>
              <a:t>UNDERestimate</a:t>
            </a:r>
            <a:r>
              <a:rPr lang="en-US" sz="3400" dirty="0" smtClean="0"/>
              <a:t> when working with income</a:t>
            </a:r>
          </a:p>
          <a:p>
            <a:r>
              <a:rPr lang="en-US" sz="3400" dirty="0" smtClean="0"/>
              <a:t>Do not include extras like over time or gifts because this is not guaranteed money</a:t>
            </a:r>
            <a:endParaRPr lang="en-US" sz="3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456296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154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Total all of your income and enter it at the bottom of your chart</a:t>
            </a:r>
          </a:p>
          <a:p>
            <a:r>
              <a:rPr lang="en-US" sz="3400" dirty="0"/>
              <a:t>Put your income chart aside for now</a:t>
            </a:r>
          </a:p>
        </p:txBody>
      </p:sp>
    </p:spTree>
    <p:extLst>
      <p:ext uri="{BB962C8B-B14F-4D97-AF65-F5344CB8AC3E}">
        <p14:creationId xmlns:p14="http://schemas.microsoft.com/office/powerpoint/2010/main" val="11431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Fill in the </a:t>
            </a:r>
            <a:r>
              <a:rPr lang="en-US" sz="3400" b="1" dirty="0"/>
              <a:t>EXPENSES CHART</a:t>
            </a:r>
          </a:p>
          <a:p>
            <a:pPr lvl="1"/>
            <a:r>
              <a:rPr lang="en-US" sz="3200" dirty="0"/>
              <a:t>Refer to the list we made last session, but this time include a monthly amount</a:t>
            </a:r>
          </a:p>
          <a:p>
            <a:pPr marL="411480" lvl="1" indent="0">
              <a:buNone/>
            </a:pPr>
            <a:endParaRPr lang="en-US" sz="3200" dirty="0"/>
          </a:p>
          <a:p>
            <a:pPr marL="411480" lvl="1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429000"/>
            <a:ext cx="4343400" cy="289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99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If you are tracking a bill that is a variable expense use the amount from the month that was the largest amount you have ever paid</a:t>
            </a:r>
          </a:p>
          <a:p>
            <a:pPr lvl="1"/>
            <a:r>
              <a:rPr lang="en-US" sz="2800" dirty="0" smtClean="0"/>
              <a:t>Example: Your hydro bill might be $150 in July because you run your air conditioner, but only $90 in September when the windows can be open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2067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Always OVER estimate when dealing with expenses so you are prepared for a higher bill</a:t>
            </a:r>
            <a:endParaRPr lang="en-US" sz="3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888134"/>
            <a:ext cx="4000219" cy="344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876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235</TotalTime>
  <Words>499</Words>
  <Application>Microsoft Macintosh PowerPoint</Application>
  <PresentationFormat>On-screen Show (4:3)</PresentationFormat>
  <Paragraphs>66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Adjacency</vt:lpstr>
      <vt:lpstr>CREATING A BUDGET </vt:lpstr>
      <vt:lpstr>DEFINITIONS REFRESHER</vt:lpstr>
      <vt:lpstr>INCOME</vt:lpstr>
      <vt:lpstr>TIPS</vt:lpstr>
      <vt:lpstr>TIPS</vt:lpstr>
      <vt:lpstr>INCOME</vt:lpstr>
      <vt:lpstr>EXPENSES</vt:lpstr>
      <vt:lpstr>TIPS</vt:lpstr>
      <vt:lpstr>TIPS</vt:lpstr>
      <vt:lpstr>EXPENSES</vt:lpstr>
      <vt:lpstr>EXPENSES</vt:lpstr>
      <vt:lpstr>LET’S COMPARE</vt:lpstr>
      <vt:lpstr>LET’S COMPARE</vt:lpstr>
      <vt:lpstr>LET’S COMPARE</vt:lpstr>
      <vt:lpstr>MANAGING OUR MONEY</vt:lpstr>
      <vt:lpstr>MANAGING OUR MONEY</vt:lpstr>
      <vt:lpstr>CHALLENGE!!</vt:lpstr>
      <vt:lpstr>MANAGING OUR MONEY</vt:lpstr>
      <vt:lpstr>MANAGING OUR MONEY</vt:lpstr>
      <vt:lpstr>MILESTONE # 9</vt:lpstr>
      <vt:lpstr>NEXT CLASS</vt:lpstr>
    </vt:vector>
  </TitlesOfParts>
  <Manager/>
  <Company>GEDSB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BUDGET </dc:title>
  <dc:subject/>
  <dc:creator>KARI DUMESNIL</dc:creator>
  <cp:keywords/>
  <dc:description/>
  <cp:lastModifiedBy>Robyn Cook-Ritchie</cp:lastModifiedBy>
  <cp:revision>15</cp:revision>
  <dcterms:created xsi:type="dcterms:W3CDTF">2014-01-06T17:15:41Z</dcterms:created>
  <dcterms:modified xsi:type="dcterms:W3CDTF">2014-03-26T21:53:39Z</dcterms:modified>
  <cp:category/>
</cp:coreProperties>
</file>